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5"/>
    <p:restoredTop sz="94646"/>
  </p:normalViewPr>
  <p:slideViewPr>
    <p:cSldViewPr snapToGrid="0" snapToObjects="1">
      <p:cViewPr varScale="1">
        <p:scale>
          <a:sx n="89" d="100"/>
          <a:sy n="89" d="100"/>
        </p:scale>
        <p:origin x="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15B20-4781-FF43-89EA-7066EF0BE971}" type="datetimeFigureOut">
              <a:rPr lang="tr-TR" smtClean="0"/>
              <a:t>21.04.2021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C9A8-31DB-284A-91F3-DEEE01DCD8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9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D41-2FD3-5E42-99C9-21BC528158DB}" type="datetime1">
              <a:rPr lang="tr-TR" smtClean="0"/>
              <a:t>21.04.2021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8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EB2A-525A-204F-A5C1-0DA7FECECAB4}" type="datetime1">
              <a:rPr lang="tr-TR" smtClean="0"/>
              <a:t>21.04.2021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10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7CFE-3B53-2640-BBB6-4A030CB575C0}" type="datetime1">
              <a:rPr lang="tr-TR" smtClean="0"/>
              <a:t>21.04.2021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93-942A-FF4F-9A83-94D36B695B37}" type="datetime1">
              <a:rPr lang="tr-TR" smtClean="0"/>
              <a:t>21.04.2021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8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02BF-2810-484C-83B4-69E784BDA8AF}" type="datetime1">
              <a:rPr lang="tr-TR" smtClean="0"/>
              <a:t>21.04.2021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8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FBC3-8087-DC4E-9CD4-4347088561AB}" type="datetime1">
              <a:rPr lang="tr-TR" smtClean="0"/>
              <a:t>21.04.2021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233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A74-D1AB-7546-96B1-F2A9747DB114}" type="datetime1">
              <a:rPr lang="tr-TR" smtClean="0"/>
              <a:t>21.04.2021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0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0FAE-DDFC-1845-B538-D283BC3D3461}" type="datetime1">
              <a:rPr lang="tr-TR" smtClean="0"/>
              <a:t>21.04.2021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EFE4-81C0-A04E-B671-5DF931C3BEB0}" type="datetime1">
              <a:rPr lang="tr-TR" smtClean="0"/>
              <a:t>21.04.2021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7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06B-2372-2148-AFF2-B8E645FA881F}" type="datetime1">
              <a:rPr lang="tr-TR" smtClean="0"/>
              <a:t>21.04.2021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05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584F-4D3D-5A44-80FF-E5EB32A6FCD0}" type="datetime1">
              <a:rPr lang="tr-TR" smtClean="0"/>
              <a:t>21.04.2021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8FE9764-4EA1-C440-AAE0-755DBA98B79D}" type="datetime1">
              <a:rPr lang="tr-TR" smtClean="0"/>
              <a:t>21.04.2021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020904-E468-364D-9FF8-2FEEA95FC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Python</a:t>
            </a:r>
            <a:r>
              <a:rPr lang="tr-TR" b="1" dirty="0"/>
              <a:t> Programlama Dili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960DF8-03B0-0149-8B69-A4930228C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Dosya İşlemleri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7E07BD-7D10-A94A-89E8-ACE529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21346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1150DB8-C3C1-C644-B265-E372935E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Dosyalara yazma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ECF88B-F56D-264A-BEDE-65CEFEEB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Dosya açma kiplerimiz r, w, a: </a:t>
            </a:r>
          </a:p>
          <a:p>
            <a:r>
              <a:rPr lang="tr-TR" dirty="0"/>
              <a:t>Read (Okuma)</a:t>
            </a:r>
          </a:p>
          <a:p>
            <a:r>
              <a:rPr lang="tr-TR" dirty="0"/>
              <a:t>Write (İçeriğini silerek yazar)</a:t>
            </a:r>
          </a:p>
          <a:p>
            <a:r>
              <a:rPr lang="tr-TR" dirty="0" err="1"/>
              <a:t>Append</a:t>
            </a:r>
            <a:r>
              <a:rPr lang="tr-TR" dirty="0"/>
              <a:t> (Ekleme </a:t>
            </a:r>
            <a:r>
              <a:rPr lang="tr-TR" dirty="0" err="1"/>
              <a:t>modu</a:t>
            </a:r>
            <a:r>
              <a:rPr lang="tr-TR" dirty="0"/>
              <a:t>)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7A16896-F0F0-1349-9A1D-7F492B01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B71E070-D969-874D-B8DD-DB342AF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868886"/>
            <a:ext cx="6032781" cy="20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6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593861F-68D3-1B49-A39C-D6779C73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Os</a:t>
            </a:r>
            <a:r>
              <a:rPr lang="tr-TR" dirty="0"/>
              <a:t> modülü bazı komutlar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010268-7856-BB44-954F-5CFA5D0F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Dizin değiştirmek, klasör/dosya listesi almak, klasör oluşturmak.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80409FE-D568-074A-954D-4ADA1571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33BD38-060F-1845-8AD0-C4517E2A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723477"/>
            <a:ext cx="3949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1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5E8C251-5369-0B41-BD6C-6919A6F3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Os</a:t>
            </a:r>
            <a:r>
              <a:rPr lang="tr-TR" dirty="0"/>
              <a:t> modülü bazı komutlar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BFDBB2-B407-4845-8F51-58F56AA9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os.path.isfile</a:t>
            </a:r>
            <a:r>
              <a:rPr lang="tr-TR" dirty="0"/>
              <a:t>()</a:t>
            </a:r>
          </a:p>
          <a:p>
            <a:r>
              <a:rPr lang="tr-TR" dirty="0" err="1"/>
              <a:t>os.path.isdir</a:t>
            </a:r>
            <a:r>
              <a:rPr lang="tr-TR" dirty="0"/>
              <a:t>()</a:t>
            </a:r>
          </a:p>
          <a:p>
            <a:endParaRPr lang="tr-TR" dirty="0"/>
          </a:p>
          <a:p>
            <a:r>
              <a:rPr lang="tr-TR" dirty="0"/>
              <a:t>.</a:t>
            </a:r>
            <a:r>
              <a:rPr lang="tr-TR" dirty="0" err="1"/>
              <a:t>readable</a:t>
            </a:r>
            <a:endParaRPr lang="tr-TR" dirty="0"/>
          </a:p>
          <a:p>
            <a:r>
              <a:rPr lang="tr-TR" dirty="0"/>
              <a:t>.</a:t>
            </a:r>
            <a:r>
              <a:rPr lang="tr-TR" dirty="0" err="1"/>
              <a:t>writeable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os.remove</a:t>
            </a:r>
            <a:r>
              <a:rPr lang="tr-TR" dirty="0"/>
              <a:t>()</a:t>
            </a:r>
          </a:p>
          <a:p>
            <a:r>
              <a:rPr lang="tr-TR" dirty="0" err="1"/>
              <a:t>os.rmdir</a:t>
            </a:r>
            <a:r>
              <a:rPr lang="tr-TR" dirty="0"/>
              <a:t>()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D9F48D5-5BC9-9945-86BB-60C51CE3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75926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DA0AFDA-2ABC-8E47-B3D1-908190F0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 işlemleri ve istisna işleme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7D96BE-975C-4E42-A837-B3EA261A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try-except-finally</a:t>
            </a:r>
            <a:r>
              <a:rPr lang="tr-TR" dirty="0"/>
              <a:t> </a:t>
            </a:r>
          </a:p>
          <a:p>
            <a:r>
              <a:rPr lang="tr-TR" dirty="0" err="1"/>
              <a:t>try</a:t>
            </a:r>
            <a:r>
              <a:rPr lang="tr-TR" dirty="0"/>
              <a:t>-</a:t>
            </a:r>
            <a:r>
              <a:rPr lang="tr-TR" dirty="0" err="1"/>
              <a:t>except</a:t>
            </a:r>
            <a:r>
              <a:rPr lang="tr-TR" dirty="0"/>
              <a:t>-else </a:t>
            </a:r>
          </a:p>
          <a:p>
            <a:endParaRPr lang="tr-TR" dirty="0"/>
          </a:p>
          <a:p>
            <a:r>
              <a:rPr lang="tr-TR" dirty="0"/>
              <a:t>Yapılarını kullanabiliriz.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5EF0BD8-C1B1-CF4D-B674-85825609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400546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75BF3F4-24DB-9D45-AF9C-4B37383B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Try</a:t>
            </a:r>
            <a:r>
              <a:rPr lang="tr-TR" dirty="0"/>
              <a:t>-</a:t>
            </a:r>
            <a:r>
              <a:rPr lang="tr-TR" dirty="0" err="1"/>
              <a:t>except</a:t>
            </a:r>
            <a:r>
              <a:rPr lang="tr-TR" dirty="0"/>
              <a:t>-else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950026-33B2-EA45-95AC-F1DB4690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try</a:t>
            </a:r>
            <a:r>
              <a:rPr lang="tr-TR" dirty="0"/>
              <a:t>-</a:t>
            </a:r>
            <a:r>
              <a:rPr lang="tr-TR" dirty="0" err="1"/>
              <a:t>except</a:t>
            </a:r>
            <a:r>
              <a:rPr lang="tr-TR" dirty="0"/>
              <a:t>-else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71385F6-7EE3-9149-9DC9-5847F8EC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5AC014C-8127-E04E-82FD-5E6503DA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169621"/>
            <a:ext cx="5879730" cy="23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7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0B3905D-3B28-EE47-97FE-586447CD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Try-except-finally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E16C0F-A2F3-0D49-9EE7-87227653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try-except-finally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2E16D1B-41CA-A64B-8169-D88C06D2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2F1D88-CBBC-4441-9D01-05B26BB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012088"/>
            <a:ext cx="5193401" cy="25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1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AAC815-815B-3548-B99E-E5DECA61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Modüller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735874-2D3A-4949-B877-27FEEA856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Demin gördüğümüz örneklerde olduğu gibi 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os</a:t>
            </a:r>
            <a:endParaRPr lang="tr-TR" dirty="0"/>
          </a:p>
          <a:p>
            <a:r>
              <a:rPr lang="tr-TR" b="1" dirty="0" err="1"/>
              <a:t>import</a:t>
            </a:r>
            <a:r>
              <a:rPr lang="tr-TR" dirty="0"/>
              <a:t> </a:t>
            </a:r>
            <a:r>
              <a:rPr lang="tr-TR" i="1" dirty="0" err="1"/>
              <a:t>os</a:t>
            </a:r>
            <a:r>
              <a:rPr lang="tr-TR" dirty="0"/>
              <a:t> </a:t>
            </a:r>
            <a:r>
              <a:rPr lang="tr-TR" b="1" dirty="0"/>
              <a:t>as</a:t>
            </a:r>
            <a:r>
              <a:rPr lang="tr-TR" dirty="0"/>
              <a:t> </a:t>
            </a:r>
            <a:r>
              <a:rPr lang="tr-TR" i="1" dirty="0" err="1"/>
              <a:t>farkli_isim</a:t>
            </a:r>
            <a:endParaRPr lang="tr-TR" i="1" dirty="0"/>
          </a:p>
          <a:p>
            <a:endParaRPr lang="tr-TR" dirty="0"/>
          </a:p>
          <a:p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as r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F0B256E-DE62-3948-9A08-6656403D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40166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EE33125-92A8-364E-863E-07E90BCA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Modüller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DEA627-E219-8A4E-9A2B-B34ACE48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Modül içinden sadece belirli fonksiyonları çekmek 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&gt;&gt;&gt; </a:t>
            </a:r>
            <a:r>
              <a:rPr lang="tr-TR" b="1" dirty="0" err="1"/>
              <a:t>from</a:t>
            </a:r>
            <a:r>
              <a:rPr lang="tr-TR" dirty="0"/>
              <a:t> </a:t>
            </a:r>
            <a:r>
              <a:rPr lang="tr-TR" b="1" dirty="0" err="1"/>
              <a:t>os</a:t>
            </a:r>
            <a:r>
              <a:rPr lang="tr-TR" dirty="0"/>
              <a:t> </a:t>
            </a:r>
            <a:r>
              <a:rPr lang="tr-TR" b="1" dirty="0" err="1"/>
              <a:t>import</a:t>
            </a:r>
            <a:r>
              <a:rPr lang="tr-TR" dirty="0"/>
              <a:t> name </a:t>
            </a:r>
          </a:p>
          <a:p>
            <a:pPr marL="0" indent="0">
              <a:buNone/>
            </a:pPr>
            <a:endParaRPr lang="tr-TR" b="1" dirty="0"/>
          </a:p>
          <a:p>
            <a:pPr marL="0" indent="0">
              <a:buNone/>
            </a:pPr>
            <a:r>
              <a:rPr lang="tr-TR" b="1" dirty="0"/>
              <a:t>&gt;&gt;&gt; </a:t>
            </a:r>
            <a:r>
              <a:rPr lang="tr-TR" b="1" dirty="0" err="1"/>
              <a:t>from</a:t>
            </a:r>
            <a:r>
              <a:rPr lang="tr-TR" dirty="0"/>
              <a:t> </a:t>
            </a:r>
            <a:r>
              <a:rPr lang="tr-TR" b="1" dirty="0" err="1"/>
              <a:t>os</a:t>
            </a:r>
            <a:r>
              <a:rPr lang="tr-TR" dirty="0"/>
              <a:t> </a:t>
            </a:r>
            <a:r>
              <a:rPr lang="tr-TR" b="1" dirty="0" err="1"/>
              <a:t>import</a:t>
            </a:r>
            <a:r>
              <a:rPr lang="tr-TR" dirty="0"/>
              <a:t> name, </a:t>
            </a:r>
            <a:r>
              <a:rPr lang="tr-TR" dirty="0" err="1"/>
              <a:t>listdir</a:t>
            </a:r>
            <a:r>
              <a:rPr lang="tr-TR" dirty="0"/>
              <a:t>, </a:t>
            </a:r>
            <a:r>
              <a:rPr lang="tr-TR" dirty="0" err="1"/>
              <a:t>getcwd</a:t>
            </a:r>
            <a:r>
              <a:rPr lang="tr-TR" dirty="0"/>
              <a:t> 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Aşağıdaki kullanım tüm fonksiyonları çeker</a:t>
            </a:r>
          </a:p>
          <a:p>
            <a:pPr marL="0" indent="0">
              <a:buNone/>
            </a:pP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modül_adı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*</a:t>
            </a:r>
          </a:p>
          <a:p>
            <a:pPr marL="0" indent="0">
              <a:buNone/>
            </a:pPr>
            <a:br>
              <a:rPr lang="tr-TR" dirty="0"/>
            </a:br>
            <a:br>
              <a:rPr lang="tr-TR" dirty="0"/>
            </a:br>
            <a:br>
              <a:rPr lang="tr-TR" dirty="0"/>
            </a:b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AB05404-7922-424B-BAF5-B3FFE2B9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6284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0FC7F04-241F-CC4C-BCF5-B8779011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Kendi modülümüzü oluşturmak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007E10-B859-664F-B26D-5B834E703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Büyük projelerde, ekip çalışması, kod yönetimi vb. modüller çalışmak avantaj sağlar.</a:t>
            </a:r>
          </a:p>
          <a:p>
            <a:r>
              <a:rPr lang="tr-TR" dirty="0"/>
              <a:t>Aşağıdaki kodu </a:t>
            </a:r>
            <a:r>
              <a:rPr lang="tr-TR" b="1" dirty="0" err="1"/>
              <a:t>modulum.py</a:t>
            </a:r>
            <a:r>
              <a:rPr lang="tr-TR" b="1" dirty="0"/>
              <a:t> </a:t>
            </a:r>
            <a:r>
              <a:rPr lang="tr-TR" dirty="0"/>
              <a:t>olarak kaydettiğimizi varsayarsak.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Başka bir programda yada konsolda aşağıdaki gibi erişebiliriz.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47889C-6F62-0342-871E-3BC08216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6443D44-BEFE-DC4C-94D3-AD8964C1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649" y="2493360"/>
            <a:ext cx="2946400" cy="12827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5672E3F-BECF-A347-AADA-D3E1502C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4727448"/>
            <a:ext cx="2616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4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F4E20FE-AED8-9045-87FB-2249DD37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Modülü çağırmak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CF58CC-00D9-AE4B-84FD-F390FC389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Modül </a:t>
            </a:r>
            <a:r>
              <a:rPr lang="tr-TR" dirty="0" err="1"/>
              <a:t>aşağıdsaki</a:t>
            </a:r>
            <a:r>
              <a:rPr lang="tr-TR" dirty="0"/>
              <a:t> gibide çağrılabilir.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D87E90-75D9-C045-96C5-D348633F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35FE10-2C71-CB42-AF8A-D3280719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452" y="2773636"/>
            <a:ext cx="4140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Os</a:t>
            </a:r>
            <a:r>
              <a:rPr lang="tr-TR" dirty="0"/>
              <a:t> modülü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Operating </a:t>
            </a:r>
            <a:r>
              <a:rPr lang="tr-TR" dirty="0" err="1"/>
              <a:t>System</a:t>
            </a:r>
            <a:r>
              <a:rPr lang="tr-TR" dirty="0"/>
              <a:t> kısaltmasından oluşur.</a:t>
            </a:r>
          </a:p>
          <a:p>
            <a:r>
              <a:rPr lang="tr-TR" dirty="0"/>
              <a:t>Dosya ve klasör okuma işlemleri için kullanılabilir.</a:t>
            </a:r>
          </a:p>
          <a:p>
            <a:r>
              <a:rPr lang="tr-TR" dirty="0"/>
              <a:t>Aşağıdaki örnek mevcut çalışma dizinini gösterir.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195637"/>
            <a:ext cx="7109268" cy="16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Os</a:t>
            </a:r>
            <a:r>
              <a:rPr lang="tr-TR" dirty="0"/>
              <a:t> modülü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Aşağıdaki örnek mevcut çalışma dizinini gösterir. </a:t>
            </a:r>
          </a:p>
          <a:p>
            <a:r>
              <a:rPr lang="tr-TR" dirty="0" err="1"/>
              <a:t>Anaconda-Spyder</a:t>
            </a:r>
            <a:r>
              <a:rPr lang="tr-TR" dirty="0"/>
              <a:t> konsolda </a:t>
            </a:r>
            <a:r>
              <a:rPr lang="tr-TR" dirty="0" err="1"/>
              <a:t>pwd</a:t>
            </a:r>
            <a:r>
              <a:rPr lang="tr-TR" dirty="0"/>
              <a:t> aynı işlevi görür.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DFC9A13-F50C-8B40-BD13-E4BB1CAFC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912529"/>
            <a:ext cx="3109601" cy="192121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FA2B8F2-CF5F-734C-A99B-F0A9A1F6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5019548"/>
            <a:ext cx="2159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4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Os</a:t>
            </a:r>
            <a:r>
              <a:rPr lang="tr-TR" dirty="0"/>
              <a:t> modülü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Konsolda gezinmek</a:t>
            </a:r>
          </a:p>
          <a:p>
            <a:r>
              <a:rPr lang="tr-TR" dirty="0"/>
              <a:t>Linux ortamında kullandığımız cd komutu ile dolaşabiliriz.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4802F2A-D795-0F45-8AB5-6E939B9C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637221"/>
            <a:ext cx="3721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2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4861F4-E420-8C48-9B03-A01213F0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Open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55EB2C-A4D3-BD49-B305-A1B2B9498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Dosya okumak</a:t>
            </a:r>
          </a:p>
          <a:p>
            <a:r>
              <a:rPr lang="tr-TR" dirty="0"/>
              <a:t>Dosya işlemleri örnek vermek için aşağıdaki gibi 3 satırdan oluşan bir dosya oluşturarak </a:t>
            </a:r>
            <a:r>
              <a:rPr lang="tr-TR" b="1" dirty="0" err="1"/>
              <a:t>dosya.txt</a:t>
            </a:r>
            <a:r>
              <a:rPr lang="tr-TR" b="1" dirty="0"/>
              <a:t> </a:t>
            </a:r>
            <a:r>
              <a:rPr lang="tr-TR" dirty="0"/>
              <a:t>ismiyle kaydettik. </a:t>
            </a:r>
          </a:p>
          <a:p>
            <a:r>
              <a:rPr lang="tr-TR" dirty="0"/>
              <a:t>Dosyayı okumak için aynı dizinde olmamız gerektiğini unutmayalım.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08AE5E7-F571-1F4E-B6A6-6FCCD94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8F8FD2-6C16-1D45-A2F0-AB7235E9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33" y="2809327"/>
            <a:ext cx="7364424" cy="21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0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CD04E2F-4103-F74F-890A-E2638BD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Open</a:t>
            </a:r>
            <a:br>
              <a:rPr lang="tr-TR" dirty="0"/>
            </a:br>
            <a:r>
              <a:rPr lang="tr-TR" dirty="0"/>
              <a:t>dosya okumak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87EB89-16A9-BC4E-9E61-581C4178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Dosya bir nesneye atanır.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89E6640-E7C2-F744-9F4F-5B60F079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5C9EFF8-1872-4E46-8B96-F327C0A3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973318"/>
            <a:ext cx="4958244" cy="174143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81E6438-240B-844C-BB69-3E67ED44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4202295"/>
            <a:ext cx="6798732" cy="7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2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5776BCF-633D-6346-B536-7F858502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Open</a:t>
            </a:r>
            <a:br>
              <a:rPr lang="tr-TR" dirty="0"/>
            </a:br>
            <a:r>
              <a:rPr lang="tr-TR" dirty="0" err="1"/>
              <a:t>read</a:t>
            </a:r>
            <a:r>
              <a:rPr lang="tr-TR" dirty="0"/>
              <a:t>, </a:t>
            </a:r>
            <a:r>
              <a:rPr lang="tr-TR" dirty="0" err="1"/>
              <a:t>readlines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3EF394-12CF-C04B-8994-2FBA2828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Read dosyayı okur.</a:t>
            </a:r>
          </a:p>
          <a:p>
            <a:r>
              <a:rPr lang="tr-TR" dirty="0" err="1"/>
              <a:t>Readlines</a:t>
            </a:r>
            <a:r>
              <a:rPr lang="tr-TR" dirty="0"/>
              <a:t> satır satır okur.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CBAA5-0E03-DE4F-A41C-6ADD08B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3379DA7-684D-774D-8448-642BCF34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184" y="2427013"/>
            <a:ext cx="3428891" cy="31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3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44B3404-1C77-DD4A-8E54-99A10244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Open</a:t>
            </a:r>
            <a:br>
              <a:rPr lang="tr-TR" dirty="0"/>
            </a:br>
            <a:r>
              <a:rPr lang="tr-TR" dirty="0" err="1"/>
              <a:t>read</a:t>
            </a:r>
            <a:r>
              <a:rPr lang="tr-TR" dirty="0"/>
              <a:t>, </a:t>
            </a:r>
            <a:r>
              <a:rPr lang="tr-TR" dirty="0" err="1"/>
              <a:t>readline</a:t>
            </a:r>
            <a:r>
              <a:rPr lang="tr-TR" dirty="0"/>
              <a:t>, </a:t>
            </a:r>
            <a:r>
              <a:rPr lang="tr-TR" dirty="0" err="1"/>
              <a:t>readlines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E4E45B-9D9C-454B-8654-5814EEDB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Read, </a:t>
            </a:r>
            <a:r>
              <a:rPr lang="tr-TR" dirty="0" err="1"/>
              <a:t>readline</a:t>
            </a:r>
            <a:r>
              <a:rPr lang="tr-TR" dirty="0"/>
              <a:t>, </a:t>
            </a:r>
            <a:r>
              <a:rPr lang="tr-TR" dirty="0" err="1"/>
              <a:t>readlines</a:t>
            </a:r>
            <a:r>
              <a:rPr lang="tr-TR" dirty="0"/>
              <a:t> komutları birbirinden farklıdır!</a:t>
            </a:r>
          </a:p>
          <a:p>
            <a:r>
              <a:rPr lang="tr-TR" dirty="0"/>
              <a:t>Fark tembel değerlendirmeden kaynaklanıyor!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B935EB-487B-AA4E-87E3-9AB75D9A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A13AC2A-7FD3-4144-9F07-126CC5D9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50" y="2820690"/>
            <a:ext cx="7025265" cy="25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3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B3B1C8-0131-3A47-9210-2EA9A2BC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İmleç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5CE59A-A66B-B541-BE6A-415A848A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Dosya işlemlerinde başa sarma işlemi imleci başa almak gerekiyor. Bunun için </a:t>
            </a:r>
            <a:r>
              <a:rPr lang="tr-TR" dirty="0" err="1"/>
              <a:t>seek</a:t>
            </a:r>
            <a:r>
              <a:rPr lang="tr-TR" dirty="0"/>
              <a:t> </a:t>
            </a:r>
            <a:r>
              <a:rPr lang="tr-TR" dirty="0" err="1"/>
              <a:t>komutunuda</a:t>
            </a:r>
            <a:r>
              <a:rPr lang="tr-TR" dirty="0"/>
              <a:t> kullanabiliyoruz.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1DF6135-DC3C-3349-B78E-92514CB6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85985C7-0FDA-A448-B52E-5833C6FB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045" y="2249897"/>
            <a:ext cx="7086307" cy="13828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C210B52-3336-C348-BBD4-0C576014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4004368"/>
            <a:ext cx="7156084" cy="9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10829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{FA2810DC-C400-E64A-89FA-DCE0678796A2}tf10001124</Template>
  <TotalTime>1481</TotalTime>
  <Words>365</Words>
  <Application>Microsoft Macintosh PowerPoint</Application>
  <PresentationFormat>Geniş ekran</PresentationFormat>
  <Paragraphs>166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Calibri</vt:lpstr>
      <vt:lpstr>Corbel</vt:lpstr>
      <vt:lpstr>Wingdings 2</vt:lpstr>
      <vt:lpstr>Çerçeve</vt:lpstr>
      <vt:lpstr>Python Programlama Dili</vt:lpstr>
      <vt:lpstr>Os modülü</vt:lpstr>
      <vt:lpstr>Os modülü</vt:lpstr>
      <vt:lpstr>Os modülü</vt:lpstr>
      <vt:lpstr>Open</vt:lpstr>
      <vt:lpstr>Open dosya okumak</vt:lpstr>
      <vt:lpstr>Open read, readlines</vt:lpstr>
      <vt:lpstr>Open read, readline, readlines</vt:lpstr>
      <vt:lpstr>İmleç</vt:lpstr>
      <vt:lpstr>Dosyalara yazma</vt:lpstr>
      <vt:lpstr>Os modülü bazı komutlar</vt:lpstr>
      <vt:lpstr>Os modülü bazı komutlar</vt:lpstr>
      <vt:lpstr>Dosya işlemleri ve istisna işleme</vt:lpstr>
      <vt:lpstr>Try-except-else</vt:lpstr>
      <vt:lpstr>Try-except-finally</vt:lpstr>
      <vt:lpstr>Modüller</vt:lpstr>
      <vt:lpstr>Modüller</vt:lpstr>
      <vt:lpstr>Kendi modülümüzü oluşturmak</vt:lpstr>
      <vt:lpstr>Modülü çağırmak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Programlama Dili</dc:title>
  <dc:creator>Microsoft Office Kullanıcısı</dc:creator>
  <cp:lastModifiedBy>Microsoft Office Kullanıcısı</cp:lastModifiedBy>
  <cp:revision>173</cp:revision>
  <dcterms:created xsi:type="dcterms:W3CDTF">2018-02-26T11:13:50Z</dcterms:created>
  <dcterms:modified xsi:type="dcterms:W3CDTF">2021-04-21T08:48:57Z</dcterms:modified>
</cp:coreProperties>
</file>